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 snapToObjects="1">
      <p:cViewPr varScale="1">
        <p:scale>
          <a:sx n="161" d="100"/>
          <a:sy n="161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09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URL: https://player.vimeo.com/external/394497983.hd.mp4?s=aea838ce8c560d1c3cc8cb4df2829644005caa7f&amp;oauth2_token_id=57447761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ce1fe20-edc0-4741-8e1f-da9f8bb0051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46e0c1b-2985-4940-9e9f-fa685ebd63e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af2c981-d0ed-46cd-8d54-9f748a606e9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bb22038-47d9-4939-a6dc-a5f852add15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8937258-7e87-45fd-8819-bf0036ba5cb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156135f-ab51-461d-acd3-ea80630675f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91e2a48-2ebe-42d0-9391-cb9785a13a7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69dc5d1-90e7-4ccc-b982-0dc0332c05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54237d9-b896-48bc-b9e9-dda5cc63694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17225cd-574b-4755-ab66-597007a5261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455e26e-4924-482f-9e45-8c7a87e8eac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de27b9b-41d6-4852-b4ca-9f8c83f286b3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c9037fe-8236-4862-83eb-e9106560098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77ed003-91ca-4f0b-88e1-8649442fa7a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5f5e5c7-8a55-4d6d-b467-260ec91fe49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153265f-0bdd-4460-93ed-fd04cd9b2b2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43b9338-c8c5-43e5-95bc-fb181980204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f7b1177-a000-48cb-bcf8-fafa9f5af98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1d5b841-cec0-4afc-9768-7eb28359daa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05af83a-e894-43ce-a12d-08b6607c431d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5b2bb3d-0657-4bc8-8cda-618a0012043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97b2638-e673-4c21-8e6a-9da193e5b00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fd8773-0116-4411-80bf-bded4cd8db9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Macintosh PowerPoint</Application>
  <PresentationFormat>On-screen Show (16:9)</PresentationFormat>
  <Paragraphs>24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Richard Young</cp:lastModifiedBy>
  <cp:revision>1</cp:revision>
  <dcterms:created xsi:type="dcterms:W3CDTF">2023-08-26T20:25:55Z</dcterms:created>
  <dcterms:modified xsi:type="dcterms:W3CDTF">2023-08-26T20:26:12Z</dcterms:modified>
</cp:coreProperties>
</file>